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F79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475" y="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3362F-4C9C-4632-A3DB-4631E873A9F4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12E3E-6BB1-4C46-AEAC-537C0F4C91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187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040610-DABA-4D4F-BCB1-917AE9DAFD6F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CA452B-880B-48D8-8321-9D4A30237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38108" y="2204863"/>
            <a:ext cx="1938562" cy="194970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 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 algn="ctr"/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97348" y="4675524"/>
            <a:ext cx="1377153" cy="1296144"/>
          </a:xfrm>
          <a:prstGeom prst="ellipse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РЦ</a:t>
            </a: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1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3159565" y="2375101"/>
            <a:ext cx="442151" cy="2832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1"/>
          </p:cNvCxnSpPr>
          <p:nvPr/>
        </p:nvCxnSpPr>
        <p:spPr>
          <a:xfrm flipV="1">
            <a:off x="5302775" y="2243899"/>
            <a:ext cx="538582" cy="5664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7"/>
            <a:endCxn id="5" idx="3"/>
          </p:cNvCxnSpPr>
          <p:nvPr/>
        </p:nvCxnSpPr>
        <p:spPr>
          <a:xfrm flipV="1">
            <a:off x="3072822" y="3869042"/>
            <a:ext cx="649182" cy="9962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161865" y="5726058"/>
            <a:ext cx="1135493" cy="70333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</a:t>
            </a:r>
          </a:p>
          <a:p>
            <a:pPr algn="ctr"/>
            <a:r>
              <a:rPr lang="ru-RU" sz="1100" dirty="0" smtClean="0"/>
              <a:t>МДОУ «Детский сад»Улыбка»</a:t>
            </a:r>
            <a:endParaRPr lang="ru-RU" sz="1100" dirty="0"/>
          </a:p>
        </p:txBody>
      </p:sp>
      <p:sp>
        <p:nvSpPr>
          <p:cNvPr id="41" name="Овал 40"/>
          <p:cNvSpPr/>
          <p:nvPr/>
        </p:nvSpPr>
        <p:spPr>
          <a:xfrm>
            <a:off x="3778134" y="2972358"/>
            <a:ext cx="1297922" cy="103270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МКУ «ЦОДОО администрации Чемальского района</a:t>
            </a:r>
            <a:endParaRPr lang="ru-RU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-108520" y="-27384"/>
            <a:ext cx="9396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Инновационная сетевая инфраструктура МО «Чемальский район» </a:t>
            </a:r>
            <a:endPara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5680300" y="4619731"/>
            <a:ext cx="1377153" cy="1296144"/>
          </a:xfrm>
          <a:prstGeom prst="ellipse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РЦ</a:t>
            </a: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100" dirty="0"/>
          </a:p>
        </p:txBody>
      </p:sp>
      <p:cxnSp>
        <p:nvCxnSpPr>
          <p:cNvPr id="57" name="Прямая со стрелкой 56"/>
          <p:cNvCxnSpPr>
            <a:stCxn id="5" idx="5"/>
            <a:endCxn id="56" idx="1"/>
          </p:cNvCxnSpPr>
          <p:nvPr/>
        </p:nvCxnSpPr>
        <p:spPr>
          <a:xfrm>
            <a:off x="5092774" y="3869042"/>
            <a:ext cx="789205" cy="9405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5862915" y="1473006"/>
            <a:ext cx="1377153" cy="1296144"/>
          </a:xfrm>
          <a:prstGeom prst="ellipse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РЦ</a:t>
            </a: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100" dirty="0"/>
          </a:p>
        </p:txBody>
      </p:sp>
      <p:sp>
        <p:nvSpPr>
          <p:cNvPr id="34" name="Овал 33"/>
          <p:cNvSpPr/>
          <p:nvPr/>
        </p:nvSpPr>
        <p:spPr>
          <a:xfrm>
            <a:off x="1792767" y="1546185"/>
            <a:ext cx="1377153" cy="1296144"/>
          </a:xfrm>
          <a:prstGeom prst="ellipse">
            <a:avLst/>
          </a:prstGeom>
          <a:solidFill>
            <a:srgbClr val="00B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РЦ</a:t>
            </a:r>
          </a:p>
          <a:p>
            <a:pPr algn="ctr"/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841357" y="201306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Чепошская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29840" y="523358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Чемальский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ДДТ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12792" y="517779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Бешпельтирская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20759" y="207225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Чемальская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452320" y="4257630"/>
            <a:ext cx="1512168" cy="46751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100" dirty="0" smtClean="0"/>
          </a:p>
          <a:p>
            <a:pPr algn="ctr"/>
            <a:r>
              <a:rPr lang="ru-RU" sz="1100" dirty="0" smtClean="0"/>
              <a:t>Куюсская ООШ</a:t>
            </a:r>
            <a:endParaRPr lang="ru-RU" sz="11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336032" y="5914256"/>
            <a:ext cx="1512168" cy="4333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err="1" smtClean="0"/>
              <a:t>Аносинская</a:t>
            </a:r>
            <a:r>
              <a:rPr lang="ru-RU" sz="1100" dirty="0" smtClean="0"/>
              <a:t> СОШ</a:t>
            </a:r>
            <a:endParaRPr lang="ru-RU" sz="1100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61865" y="2510828"/>
            <a:ext cx="1241783" cy="66300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</a:t>
            </a:r>
          </a:p>
          <a:p>
            <a:pPr algn="ctr"/>
            <a:r>
              <a:rPr lang="ru-RU" sz="1100" dirty="0" err="1" smtClean="0"/>
              <a:t>Эликманарская</a:t>
            </a:r>
            <a:endParaRPr lang="ru-RU" sz="1100" dirty="0" smtClean="0"/>
          </a:p>
          <a:p>
            <a:pPr algn="ctr"/>
            <a:r>
              <a:rPr lang="ru-RU" sz="1100" dirty="0"/>
              <a:t>С</a:t>
            </a:r>
            <a:r>
              <a:rPr lang="ru-RU" sz="1100" dirty="0" smtClean="0"/>
              <a:t>ОШ</a:t>
            </a:r>
            <a:endParaRPr lang="ru-RU" sz="1100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 flipH="1" flipV="1">
            <a:off x="5590167" y="1682570"/>
            <a:ext cx="277977" cy="2342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 flipV="1">
            <a:off x="6834813" y="2704208"/>
            <a:ext cx="222640" cy="30948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7036601" y="1261017"/>
            <a:ext cx="176718" cy="3312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56" idx="7"/>
            <a:endCxn id="43" idx="1"/>
          </p:cNvCxnSpPr>
          <p:nvPr/>
        </p:nvCxnSpPr>
        <p:spPr>
          <a:xfrm flipV="1">
            <a:off x="6855774" y="4491387"/>
            <a:ext cx="596546" cy="318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56" idx="5"/>
            <a:endCxn id="47" idx="1"/>
          </p:cNvCxnSpPr>
          <p:nvPr/>
        </p:nvCxnSpPr>
        <p:spPr>
          <a:xfrm>
            <a:off x="6855774" y="5726059"/>
            <a:ext cx="480258" cy="404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Скругленный прямоугольник 120"/>
          <p:cNvSpPr/>
          <p:nvPr/>
        </p:nvSpPr>
        <p:spPr>
          <a:xfrm>
            <a:off x="3799992" y="6054696"/>
            <a:ext cx="1292782" cy="2318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ДЮСШ</a:t>
            </a:r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1357699" y="6193518"/>
            <a:ext cx="2080639" cy="619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МБДОУ «Детский сад «Чайка»»</a:t>
            </a:r>
          </a:p>
          <a:p>
            <a:r>
              <a:rPr lang="ru-RU" sz="800" dirty="0" smtClean="0"/>
              <a:t>МДОУ «Детский сад «Медвежонок»»</a:t>
            </a:r>
          </a:p>
          <a:p>
            <a:endParaRPr lang="ru-RU" sz="800" dirty="0"/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729612" y="3717032"/>
            <a:ext cx="1738278" cy="756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«</a:t>
            </a:r>
            <a:r>
              <a:rPr lang="ru-RU" sz="800" dirty="0" err="1" smtClean="0"/>
              <a:t>Эликманарская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Узнезинская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Бешпельтирская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Чепошская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Аносинская</a:t>
            </a:r>
            <a:r>
              <a:rPr lang="ru-RU" sz="800" dirty="0" smtClean="0"/>
              <a:t> СОШ»</a:t>
            </a:r>
            <a:endParaRPr lang="ru-RU" sz="800" dirty="0"/>
          </a:p>
        </p:txBody>
      </p:sp>
      <p:cxnSp>
        <p:nvCxnSpPr>
          <p:cNvPr id="133" name="Прямая со стрелкой 132"/>
          <p:cNvCxnSpPr>
            <a:stCxn id="53" idx="3"/>
          </p:cNvCxnSpPr>
          <p:nvPr/>
        </p:nvCxnSpPr>
        <p:spPr>
          <a:xfrm flipV="1">
            <a:off x="1403648" y="2510829"/>
            <a:ext cx="448707" cy="33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stCxn id="30" idx="3"/>
            <a:endCxn id="6" idx="3"/>
          </p:cNvCxnSpPr>
          <p:nvPr/>
        </p:nvCxnSpPr>
        <p:spPr>
          <a:xfrm flipV="1">
            <a:off x="1297358" y="5781852"/>
            <a:ext cx="801670" cy="295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1598751" y="4493461"/>
            <a:ext cx="380961" cy="4291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115" idx="1"/>
          </p:cNvCxnSpPr>
          <p:nvPr/>
        </p:nvCxnSpPr>
        <p:spPr>
          <a:xfrm flipH="1">
            <a:off x="3223288" y="4818610"/>
            <a:ext cx="498716" cy="2454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118" idx="1"/>
          </p:cNvCxnSpPr>
          <p:nvPr/>
        </p:nvCxnSpPr>
        <p:spPr>
          <a:xfrm flipH="1" flipV="1">
            <a:off x="3274502" y="5421810"/>
            <a:ext cx="327674" cy="1843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stCxn id="121" idx="1"/>
          </p:cNvCxnSpPr>
          <p:nvPr/>
        </p:nvCxnSpPr>
        <p:spPr>
          <a:xfrm rot="10800000">
            <a:off x="3203848" y="5639464"/>
            <a:ext cx="596144" cy="53114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>
            <a:off x="793284" y="6310647"/>
            <a:ext cx="541801" cy="2260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>
            <a:endCxn id="34" idx="7"/>
          </p:cNvCxnSpPr>
          <p:nvPr/>
        </p:nvCxnSpPr>
        <p:spPr>
          <a:xfrm flipH="1">
            <a:off x="2968241" y="1473006"/>
            <a:ext cx="305670" cy="2629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 flipH="1" flipV="1">
            <a:off x="1357700" y="1560445"/>
            <a:ext cx="516275" cy="342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 flipV="1">
            <a:off x="2057141" y="2704209"/>
            <a:ext cx="13962" cy="3094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35497" y="1736001"/>
            <a:ext cx="1081570" cy="52322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 ФГОС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701024" y="1700808"/>
            <a:ext cx="1407480" cy="73866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качества образования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182921" y="5013176"/>
            <a:ext cx="1220727" cy="52322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Одаренные дети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452320" y="4922584"/>
            <a:ext cx="1524709" cy="73866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Этнокультурная составляющая образования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Штриховая стрелка вправо 190"/>
          <p:cNvSpPr/>
          <p:nvPr/>
        </p:nvSpPr>
        <p:spPr>
          <a:xfrm>
            <a:off x="1187624" y="1799702"/>
            <a:ext cx="533135" cy="444196"/>
          </a:xfrm>
          <a:prstGeom prst="striped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Штриховая стрелка вправо 191"/>
          <p:cNvSpPr/>
          <p:nvPr/>
        </p:nvSpPr>
        <p:spPr>
          <a:xfrm>
            <a:off x="1488301" y="5217009"/>
            <a:ext cx="385674" cy="373473"/>
          </a:xfrm>
          <a:prstGeom prst="striped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Штриховая стрелка вправо 192"/>
          <p:cNvSpPr/>
          <p:nvPr/>
        </p:nvSpPr>
        <p:spPr>
          <a:xfrm rot="10800000">
            <a:off x="7308304" y="1903399"/>
            <a:ext cx="313666" cy="373473"/>
          </a:xfrm>
          <a:prstGeom prst="striped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Штриховая стрелка вправо 193"/>
          <p:cNvSpPr/>
          <p:nvPr/>
        </p:nvSpPr>
        <p:spPr>
          <a:xfrm rot="10800000">
            <a:off x="7092281" y="5143758"/>
            <a:ext cx="313666" cy="373473"/>
          </a:xfrm>
          <a:prstGeom prst="striped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722004" y="4493461"/>
            <a:ext cx="1553864" cy="650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«</a:t>
            </a:r>
            <a:r>
              <a:rPr lang="ru-RU" sz="800" dirty="0" err="1" smtClean="0"/>
              <a:t>Аюлинская</a:t>
            </a:r>
            <a:r>
              <a:rPr lang="ru-RU" sz="800" dirty="0" smtClean="0"/>
              <a:t> ООШ»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Ороктойская</a:t>
            </a:r>
            <a:r>
              <a:rPr lang="ru-RU" sz="800" dirty="0" smtClean="0"/>
              <a:t> ООШ»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Куюсская</a:t>
            </a:r>
            <a:r>
              <a:rPr lang="ru-RU" sz="800" dirty="0" smtClean="0"/>
              <a:t> ООШ»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Эдиганская</a:t>
            </a:r>
            <a:r>
              <a:rPr lang="ru-RU" sz="800" dirty="0" smtClean="0"/>
              <a:t> ООШ»</a:t>
            </a:r>
            <a:endParaRPr lang="ru-RU" sz="800" dirty="0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3602176" y="5330494"/>
            <a:ext cx="1722609" cy="551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«</a:t>
            </a:r>
            <a:r>
              <a:rPr lang="ru-RU" sz="800" dirty="0" err="1" smtClean="0"/>
              <a:t>Еландинская</a:t>
            </a:r>
            <a:r>
              <a:rPr lang="ru-RU" sz="800" dirty="0" smtClean="0"/>
              <a:t> НОШ»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Усть-Семинская</a:t>
            </a:r>
            <a:r>
              <a:rPr lang="ru-RU" sz="800" dirty="0" smtClean="0"/>
              <a:t> начальная </a:t>
            </a:r>
            <a:r>
              <a:rPr lang="ru-RU" sz="800" dirty="0" err="1" smtClean="0"/>
              <a:t>школа-детский</a:t>
            </a:r>
            <a:r>
              <a:rPr lang="ru-RU" sz="800" dirty="0" smtClean="0"/>
              <a:t> сад»</a:t>
            </a:r>
            <a:endParaRPr lang="ru-RU" sz="800" dirty="0"/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5750075" y="3717031"/>
            <a:ext cx="1581274" cy="650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МОУ </a:t>
            </a:r>
            <a:r>
              <a:rPr lang="ru-RU" sz="800" dirty="0" smtClean="0"/>
              <a:t>«</a:t>
            </a:r>
            <a:r>
              <a:rPr lang="ru-RU" sz="800" dirty="0" err="1" smtClean="0"/>
              <a:t>Чемальская</a:t>
            </a:r>
            <a:r>
              <a:rPr lang="ru-RU" sz="800" dirty="0" smtClean="0"/>
              <a:t> СОШ»</a:t>
            </a:r>
            <a:endParaRPr lang="ru-RU" sz="800" dirty="0"/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Эликманарская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Чепошская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Аносинская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Узнезинская</a:t>
            </a:r>
            <a:r>
              <a:rPr lang="ru-RU" sz="800" dirty="0" smtClean="0"/>
              <a:t> СОШ»</a:t>
            </a:r>
            <a:endParaRPr lang="ru-RU" sz="800" dirty="0"/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7500959" y="3643314"/>
            <a:ext cx="150019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«</a:t>
            </a:r>
            <a:r>
              <a:rPr lang="ru-RU" sz="800" dirty="0" err="1" smtClean="0"/>
              <a:t>Ороктойская</a:t>
            </a:r>
            <a:r>
              <a:rPr lang="ru-RU" sz="800" dirty="0" smtClean="0"/>
              <a:t> ООШ»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Эдиганская</a:t>
            </a:r>
            <a:r>
              <a:rPr lang="ru-RU" sz="800" dirty="0" smtClean="0"/>
              <a:t> ООШ»</a:t>
            </a:r>
            <a:endParaRPr lang="ru-RU" sz="800" dirty="0"/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5275869" y="6237313"/>
            <a:ext cx="1722609" cy="564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МОУ </a:t>
            </a:r>
            <a:r>
              <a:rPr lang="ru-RU" sz="800" dirty="0" smtClean="0"/>
              <a:t>«</a:t>
            </a:r>
            <a:r>
              <a:rPr lang="ru-RU" sz="800" dirty="0" err="1" smtClean="0"/>
              <a:t>Аюлинская</a:t>
            </a:r>
            <a:r>
              <a:rPr lang="ru-RU" sz="800" dirty="0" smtClean="0"/>
              <a:t> ООШ»</a:t>
            </a:r>
            <a:endParaRPr lang="ru-RU" sz="800" dirty="0"/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Еландинская</a:t>
            </a:r>
            <a:r>
              <a:rPr lang="ru-RU" sz="800" dirty="0" smtClean="0"/>
              <a:t> НОШ»</a:t>
            </a:r>
          </a:p>
          <a:p>
            <a:endParaRPr lang="ru-RU" sz="800" dirty="0"/>
          </a:p>
        </p:txBody>
      </p:sp>
      <p:cxnSp>
        <p:nvCxnSpPr>
          <p:cNvPr id="60" name="Прямая со стрелкой 59"/>
          <p:cNvCxnSpPr>
            <a:stCxn id="43" idx="0"/>
            <a:endCxn id="125" idx="2"/>
          </p:cNvCxnSpPr>
          <p:nvPr/>
        </p:nvCxnSpPr>
        <p:spPr>
          <a:xfrm rot="5400000" flipH="1" flipV="1">
            <a:off x="8136887" y="4143459"/>
            <a:ext cx="185688" cy="426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V="1">
            <a:off x="6137174" y="5915875"/>
            <a:ext cx="146404" cy="2776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endCxn id="122" idx="2"/>
          </p:cNvCxnSpPr>
          <p:nvPr/>
        </p:nvCxnSpPr>
        <p:spPr>
          <a:xfrm flipV="1">
            <a:off x="6496885" y="4367190"/>
            <a:ext cx="43827" cy="2525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Скругленный прямоугольник 137"/>
          <p:cNvSpPr/>
          <p:nvPr/>
        </p:nvSpPr>
        <p:spPr>
          <a:xfrm>
            <a:off x="6946132" y="476672"/>
            <a:ext cx="1658315" cy="768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«</a:t>
            </a:r>
            <a:r>
              <a:rPr lang="ru-RU" sz="800" dirty="0" err="1" smtClean="0"/>
              <a:t>Эликманарская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Аносинская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Чемальская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Узнезинская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Бешпельтирская</a:t>
            </a:r>
            <a:r>
              <a:rPr lang="ru-RU" sz="800" dirty="0" smtClean="0"/>
              <a:t> СОШ»</a:t>
            </a: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4716016" y="1038700"/>
            <a:ext cx="1421994" cy="59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Аюлинская ООШ</a:t>
            </a:r>
          </a:p>
          <a:p>
            <a:r>
              <a:rPr lang="ru-RU" sz="800" dirty="0" smtClean="0"/>
              <a:t>МОУ Куюсская ООШ</a:t>
            </a:r>
          </a:p>
          <a:p>
            <a:r>
              <a:rPr lang="ru-RU" sz="800" dirty="0" smtClean="0"/>
              <a:t>МОУ Эдиганская ООШ</a:t>
            </a:r>
            <a:endParaRPr lang="ru-RU" sz="800" dirty="0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5994469" y="3013694"/>
            <a:ext cx="1722609" cy="455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Еландинская НОШ</a:t>
            </a:r>
          </a:p>
          <a:p>
            <a:endParaRPr lang="ru-RU" sz="800" dirty="0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326430" y="647110"/>
            <a:ext cx="1653282" cy="909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 «</a:t>
            </a:r>
            <a:r>
              <a:rPr lang="ru-RU" sz="800" dirty="0" err="1" smtClean="0"/>
              <a:t>Узнезинская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Бешпельтирская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Чепошская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 </a:t>
            </a:r>
            <a:r>
              <a:rPr lang="ru-RU" sz="800" dirty="0" err="1" smtClean="0"/>
              <a:t>Аносинская</a:t>
            </a:r>
            <a:r>
              <a:rPr lang="ru-RU" sz="800" dirty="0" smtClean="0"/>
              <a:t> СОШ»</a:t>
            </a:r>
          </a:p>
          <a:p>
            <a:r>
              <a:rPr lang="ru-RU" sz="800" dirty="0" smtClean="0"/>
              <a:t>МОУ «</a:t>
            </a:r>
            <a:r>
              <a:rPr lang="ru-RU" sz="800" dirty="0" err="1" smtClean="0"/>
              <a:t>Эликманарская</a:t>
            </a:r>
            <a:r>
              <a:rPr lang="ru-RU" sz="800" dirty="0" smtClean="0"/>
              <a:t> СОШ»</a:t>
            </a: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527922" y="3013694"/>
            <a:ext cx="1675926" cy="559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 «</a:t>
            </a:r>
            <a:r>
              <a:rPr lang="ru-RU" sz="800" dirty="0" err="1" smtClean="0"/>
              <a:t>Аюлинская</a:t>
            </a:r>
            <a:r>
              <a:rPr lang="ru-RU" sz="800" dirty="0" smtClean="0"/>
              <a:t> ООШ»</a:t>
            </a:r>
          </a:p>
          <a:p>
            <a:r>
              <a:rPr lang="ru-RU" sz="800" dirty="0" smtClean="0"/>
              <a:t>МОУ  «</a:t>
            </a:r>
            <a:r>
              <a:rPr lang="ru-RU" sz="800" dirty="0" err="1" smtClean="0"/>
              <a:t>Ороктойская</a:t>
            </a:r>
            <a:r>
              <a:rPr lang="ru-RU" sz="800" dirty="0" smtClean="0"/>
              <a:t> ООШ»</a:t>
            </a:r>
          </a:p>
          <a:p>
            <a:r>
              <a:rPr lang="ru-RU" sz="800" dirty="0" smtClean="0"/>
              <a:t>МОУ  «</a:t>
            </a:r>
            <a:r>
              <a:rPr lang="ru-RU" sz="800" dirty="0" err="1" smtClean="0"/>
              <a:t>Куюсская</a:t>
            </a:r>
            <a:r>
              <a:rPr lang="ru-RU" sz="800" dirty="0" smtClean="0"/>
              <a:t> ООШ»</a:t>
            </a:r>
          </a:p>
          <a:p>
            <a:r>
              <a:rPr lang="ru-RU" sz="800" dirty="0" smtClean="0"/>
              <a:t>МОУ  «</a:t>
            </a:r>
            <a:r>
              <a:rPr lang="ru-RU" sz="800" dirty="0" err="1" smtClean="0"/>
              <a:t>Эдиганская</a:t>
            </a:r>
            <a:r>
              <a:rPr lang="ru-RU" sz="800" dirty="0" smtClean="0"/>
              <a:t> ООШ»</a:t>
            </a:r>
            <a:endParaRPr lang="ru-RU" sz="800" dirty="0"/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643174" y="1000108"/>
            <a:ext cx="1722609" cy="455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/>
              <a:t>МОУ «</a:t>
            </a:r>
            <a:r>
              <a:rPr lang="ru-RU" sz="800" dirty="0" err="1" smtClean="0"/>
              <a:t>Еландинская</a:t>
            </a:r>
            <a:r>
              <a:rPr lang="ru-RU" sz="800" dirty="0" smtClean="0"/>
              <a:t> НОШ»</a:t>
            </a:r>
          </a:p>
          <a:p>
            <a:r>
              <a:rPr lang="ru-RU" sz="800" dirty="0" smtClean="0"/>
              <a:t>МОУ «Ороктойская НОШ»</a:t>
            </a:r>
            <a:endParaRPr lang="ru-RU" sz="800" dirty="0"/>
          </a:p>
        </p:txBody>
      </p:sp>
    </p:spTree>
    <p:extLst>
      <p:ext uri="{BB962C8B-B14F-4D97-AF65-F5344CB8AC3E}">
        <p14:creationId xmlns="" xmlns:p14="http://schemas.microsoft.com/office/powerpoint/2010/main" val="27987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349</TotalTime>
  <Words>262</Words>
  <Application>Microsoft Office PowerPoint</Application>
  <PresentationFormat>Экран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52</cp:revision>
  <cp:lastPrinted>2013-08-29T01:15:58Z</cp:lastPrinted>
  <dcterms:created xsi:type="dcterms:W3CDTF">2013-05-28T09:35:08Z</dcterms:created>
  <dcterms:modified xsi:type="dcterms:W3CDTF">2021-08-04T06:55:55Z</dcterms:modified>
</cp:coreProperties>
</file>